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56" r:id="rId4"/>
    <p:sldId id="259" r:id="rId5"/>
    <p:sldId id="261" r:id="rId6"/>
    <p:sldId id="258" r:id="rId7"/>
    <p:sldId id="262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>
        <p:scale>
          <a:sx n="84" d="100"/>
          <a:sy n="84" d="100"/>
        </p:scale>
        <p:origin x="63" y="1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54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35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381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34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37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0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1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56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00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463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497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55FFB-C5D4-4CCE-932C-CF9C6CDD8FEC}" type="datetimeFigureOut">
              <a:rPr lang="en-US" smtClean="0"/>
              <a:t>9/17/2021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51F7D-F2C6-45D5-9C76-02D7E74021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091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Hery</a:t>
            </a:r>
            <a:r>
              <a:rPr lang="en-US" dirty="0" smtClean="0"/>
              <a:t> </a:t>
            </a:r>
            <a:r>
              <a:rPr lang="en-US" dirty="0" err="1" smtClean="0"/>
              <a:t>Herawan</a:t>
            </a:r>
            <a:r>
              <a:rPr lang="en-US" dirty="0" smtClean="0"/>
              <a:t> [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update]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2017</a:t>
            </a:r>
          </a:p>
          <a:p>
            <a:r>
              <a:rPr lang="en-US" dirty="0" smtClean="0"/>
              <a:t>Seminar UP, </a:t>
            </a:r>
            <a:r>
              <a:rPr lang="en-US" dirty="0" err="1" smtClean="0"/>
              <a:t>Desember</a:t>
            </a:r>
            <a:r>
              <a:rPr lang="en-US" dirty="0" smtClean="0"/>
              <a:t> 2019</a:t>
            </a:r>
          </a:p>
          <a:p>
            <a:r>
              <a:rPr lang="en-US" dirty="0" smtClean="0"/>
              <a:t>Data : Bab 4, </a:t>
            </a:r>
          </a:p>
          <a:p>
            <a:r>
              <a:rPr lang="en-US" dirty="0" err="1" smtClean="0"/>
              <a:t>Kendala</a:t>
            </a:r>
            <a:r>
              <a:rPr lang="en-US" dirty="0" smtClean="0"/>
              <a:t> : </a:t>
            </a:r>
          </a:p>
          <a:p>
            <a:r>
              <a:rPr lang="en-US" dirty="0" err="1" smtClean="0"/>
              <a:t>Tesis</a:t>
            </a:r>
            <a:r>
              <a:rPr lang="en-US" dirty="0" smtClean="0"/>
              <a:t> : </a:t>
            </a:r>
            <a:r>
              <a:rPr lang="en-US" dirty="0" err="1" smtClean="0"/>
              <a:t>Alokasi</a:t>
            </a:r>
            <a:r>
              <a:rPr lang="en-US" dirty="0"/>
              <a:t> </a:t>
            </a:r>
            <a:r>
              <a:rPr lang="en-US" dirty="0" err="1" smtClean="0"/>
              <a:t>beban</a:t>
            </a:r>
            <a:r>
              <a:rPr lang="en-US" dirty="0" smtClean="0"/>
              <a:t> </a:t>
            </a:r>
            <a:r>
              <a:rPr lang="en-US" dirty="0" err="1" smtClean="0"/>
              <a:t>pencemar</a:t>
            </a:r>
            <a:r>
              <a:rPr lang="en-US" dirty="0" smtClean="0"/>
              <a:t> di Kota </a:t>
            </a:r>
            <a:r>
              <a:rPr lang="en-US" dirty="0" err="1" smtClean="0"/>
              <a:t>Cimahi</a:t>
            </a:r>
            <a:endParaRPr lang="en-US" dirty="0" smtClean="0"/>
          </a:p>
          <a:p>
            <a:r>
              <a:rPr lang="en-US" dirty="0" err="1" smtClean="0"/>
              <a:t>Chay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Sunardi</a:t>
            </a:r>
            <a:endParaRPr lang="en-US" dirty="0" smtClean="0"/>
          </a:p>
          <a:p>
            <a:r>
              <a:rPr lang="en-US" dirty="0" err="1" smtClean="0"/>
              <a:t>Publikasi</a:t>
            </a:r>
            <a:r>
              <a:rPr lang="en-US" dirty="0" smtClean="0"/>
              <a:t>,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Semnas</a:t>
            </a:r>
            <a:r>
              <a:rPr lang="en-US" dirty="0" smtClean="0"/>
              <a:t> </a:t>
            </a:r>
            <a:r>
              <a:rPr lang="en-US" dirty="0" err="1" smtClean="0"/>
              <a:t>Angkatan</a:t>
            </a:r>
            <a:endParaRPr lang="en-US" dirty="0" smtClean="0"/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58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Indah </a:t>
            </a:r>
            <a:r>
              <a:rPr lang="en-US" dirty="0" err="1" smtClean="0"/>
              <a:t>Susanti</a:t>
            </a:r>
            <a:r>
              <a:rPr lang="en-US" dirty="0" smtClean="0"/>
              <a:t> [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kabar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2017</a:t>
            </a:r>
          </a:p>
          <a:p>
            <a:r>
              <a:rPr lang="en-US" dirty="0" smtClean="0"/>
              <a:t>Seminar UP,</a:t>
            </a:r>
          </a:p>
          <a:p>
            <a:r>
              <a:rPr lang="en-US" dirty="0" smtClean="0"/>
              <a:t>Data : Bab 4, </a:t>
            </a:r>
          </a:p>
          <a:p>
            <a:r>
              <a:rPr lang="en-US" dirty="0" err="1" smtClean="0"/>
              <a:t>Kendala</a:t>
            </a:r>
            <a:r>
              <a:rPr lang="en-US" dirty="0" smtClean="0"/>
              <a:t> : </a:t>
            </a:r>
            <a:r>
              <a:rPr lang="en-US" dirty="0" err="1" smtClean="0"/>
              <a:t>Sakit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Tesis</a:t>
            </a:r>
            <a:r>
              <a:rPr lang="en-US" dirty="0" smtClean="0"/>
              <a:t> : </a:t>
            </a:r>
            <a:r>
              <a:rPr lang="en-US" dirty="0" err="1" smtClean="0"/>
              <a:t>Penyerapan</a:t>
            </a:r>
            <a:r>
              <a:rPr lang="en-US" dirty="0" smtClean="0"/>
              <a:t> </a:t>
            </a:r>
            <a:r>
              <a:rPr lang="en-US" dirty="0" err="1" smtClean="0"/>
              <a:t>Karbon</a:t>
            </a:r>
            <a:endParaRPr lang="en-US" dirty="0" smtClean="0"/>
          </a:p>
          <a:p>
            <a:r>
              <a:rPr lang="en-US" dirty="0" err="1" smtClean="0"/>
              <a:t>Parikesit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Dadan</a:t>
            </a:r>
            <a:r>
              <a:rPr lang="en-US" dirty="0" smtClean="0"/>
              <a:t> S</a:t>
            </a:r>
          </a:p>
          <a:p>
            <a:r>
              <a:rPr lang="en-US" dirty="0" err="1" smtClean="0"/>
              <a:t>Publikasi</a:t>
            </a:r>
            <a:r>
              <a:rPr lang="en-US" dirty="0" smtClean="0"/>
              <a:t>,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Semnas</a:t>
            </a:r>
            <a:r>
              <a:rPr lang="en-US" dirty="0" smtClean="0"/>
              <a:t> </a:t>
            </a:r>
            <a:r>
              <a:rPr lang="en-US" dirty="0" err="1" smtClean="0"/>
              <a:t>Angkatan</a:t>
            </a:r>
            <a:endParaRPr lang="en-US" dirty="0" smtClean="0"/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103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Mohsin</a:t>
            </a:r>
            <a:r>
              <a:rPr lang="en-US" dirty="0" smtClean="0"/>
              <a:t> [Seminar UP]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</a:t>
            </a:r>
          </a:p>
          <a:p>
            <a:r>
              <a:rPr lang="en-US" dirty="0" smtClean="0"/>
              <a:t>Seminar UP, </a:t>
            </a:r>
            <a:r>
              <a:rPr lang="en-US" dirty="0" err="1" smtClean="0"/>
              <a:t>Juni</a:t>
            </a:r>
            <a:r>
              <a:rPr lang="en-US" dirty="0" smtClean="0"/>
              <a:t> 2020</a:t>
            </a:r>
          </a:p>
          <a:p>
            <a:r>
              <a:rPr lang="en-US" dirty="0" err="1" smtClean="0"/>
              <a:t>Lapangan</a:t>
            </a:r>
            <a:r>
              <a:rPr lang="en-US" dirty="0" smtClean="0"/>
              <a:t>, </a:t>
            </a:r>
            <a:r>
              <a:rPr lang="en-US" dirty="0" err="1" smtClean="0"/>
              <a:t>kendala</a:t>
            </a:r>
            <a:r>
              <a:rPr lang="en-US" dirty="0" smtClean="0"/>
              <a:t> </a:t>
            </a:r>
            <a:r>
              <a:rPr lang="en-US" dirty="0" err="1" smtClean="0"/>
              <a:t>Pandemi</a:t>
            </a:r>
            <a:r>
              <a:rPr lang="en-US" dirty="0" smtClean="0"/>
              <a:t> (</a:t>
            </a:r>
            <a:r>
              <a:rPr lang="en-US" dirty="0" err="1" smtClean="0"/>
              <a:t>Oktober</a:t>
            </a:r>
            <a:r>
              <a:rPr lang="en-US" dirty="0" smtClean="0"/>
              <a:t>-November 2020)</a:t>
            </a:r>
          </a:p>
          <a:p>
            <a:r>
              <a:rPr lang="en-US" dirty="0" err="1" smtClean="0"/>
              <a:t>Tesis</a:t>
            </a:r>
            <a:r>
              <a:rPr lang="en-US" dirty="0" smtClean="0"/>
              <a:t> : </a:t>
            </a:r>
            <a:r>
              <a:rPr lang="en-US" dirty="0" err="1" smtClean="0"/>
              <a:t>Pengetahuan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</a:t>
            </a:r>
            <a:r>
              <a:rPr lang="en-US" dirty="0" err="1" smtClean="0"/>
              <a:t>Kebencanaan</a:t>
            </a:r>
            <a:endParaRPr lang="en-US" dirty="0" smtClean="0"/>
          </a:p>
          <a:p>
            <a:r>
              <a:rPr lang="en-US" dirty="0" err="1" smtClean="0"/>
              <a:t>Budhi</a:t>
            </a:r>
            <a:r>
              <a:rPr lang="en-US" dirty="0" smtClean="0"/>
              <a:t> </a:t>
            </a:r>
            <a:r>
              <a:rPr lang="en-US" dirty="0" err="1" smtClean="0"/>
              <a:t>Gunawan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Teguh</a:t>
            </a:r>
            <a:r>
              <a:rPr lang="en-US" dirty="0" smtClean="0"/>
              <a:t> </a:t>
            </a:r>
            <a:r>
              <a:rPr lang="en-US" dirty="0" err="1" smtClean="0"/>
              <a:t>Husodo</a:t>
            </a:r>
            <a:endParaRPr lang="en-US" dirty="0" smtClean="0"/>
          </a:p>
          <a:p>
            <a:r>
              <a:rPr lang="en-US" dirty="0" err="1" smtClean="0"/>
              <a:t>Perubahan</a:t>
            </a:r>
            <a:r>
              <a:rPr lang="en-US" dirty="0" smtClean="0"/>
              <a:t> Format </a:t>
            </a:r>
            <a:r>
              <a:rPr lang="en-US" dirty="0" err="1" smtClean="0"/>
              <a:t>menjadi</a:t>
            </a:r>
            <a:r>
              <a:rPr lang="en-US" dirty="0" smtClean="0"/>
              <a:t> 7 Bab (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 Bab 4 | </a:t>
            </a:r>
            <a:r>
              <a:rPr lang="en-US" dirty="0" err="1" smtClean="0"/>
              <a:t>koreksi</a:t>
            </a:r>
            <a:r>
              <a:rPr lang="en-US" dirty="0" smtClean="0"/>
              <a:t> Pa </a:t>
            </a:r>
            <a:r>
              <a:rPr lang="en-US" dirty="0" err="1" smtClean="0"/>
              <a:t>Budhi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Publikasi</a:t>
            </a:r>
            <a:r>
              <a:rPr lang="en-US" dirty="0" smtClean="0"/>
              <a:t>, Seminar Nasional </a:t>
            </a:r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808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Ahmad </a:t>
            </a:r>
            <a:r>
              <a:rPr lang="en-US" dirty="0" smtClean="0"/>
              <a:t>Dani [</a:t>
            </a:r>
            <a:r>
              <a:rPr lang="en-US" dirty="0" err="1" smtClean="0"/>
              <a:t>sudah</a:t>
            </a:r>
            <a:r>
              <a:rPr lang="en-US" dirty="0" smtClean="0"/>
              <a:t> seminar UP]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</a:t>
            </a:r>
          </a:p>
          <a:p>
            <a:r>
              <a:rPr lang="en-US" dirty="0" smtClean="0"/>
              <a:t>Seminar UP</a:t>
            </a:r>
          </a:p>
          <a:p>
            <a:r>
              <a:rPr lang="en-US" dirty="0" smtClean="0"/>
              <a:t>Data :</a:t>
            </a:r>
          </a:p>
          <a:p>
            <a:r>
              <a:rPr lang="en-US" dirty="0" err="1" smtClean="0"/>
              <a:t>Tema</a:t>
            </a:r>
            <a:r>
              <a:rPr lang="en-US" dirty="0" smtClean="0"/>
              <a:t> : Reuse Air </a:t>
            </a:r>
            <a:r>
              <a:rPr lang="en-US" dirty="0" err="1" smtClean="0"/>
              <a:t>Limbah</a:t>
            </a:r>
            <a:r>
              <a:rPr lang="en-US" dirty="0" smtClean="0"/>
              <a:t> </a:t>
            </a:r>
            <a:r>
              <a:rPr lang="en-US" dirty="0" err="1" smtClean="0"/>
              <a:t>Pabrik</a:t>
            </a:r>
            <a:r>
              <a:rPr lang="en-US" dirty="0" smtClean="0"/>
              <a:t> </a:t>
            </a:r>
            <a:r>
              <a:rPr lang="en-US" dirty="0" err="1" smtClean="0"/>
              <a:t>Farmasi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2344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Margareth</a:t>
            </a:r>
            <a:r>
              <a:rPr lang="en-US" dirty="0" smtClean="0"/>
              <a:t> [</a:t>
            </a:r>
            <a:r>
              <a:rPr lang="en-US" dirty="0" err="1" smtClean="0"/>
              <a:t>Tingga</a:t>
            </a:r>
            <a:r>
              <a:rPr lang="en-US" dirty="0" err="1" smtClean="0"/>
              <a:t>l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r>
              <a:rPr lang="en-US" dirty="0" smtClean="0"/>
              <a:t>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 </a:t>
            </a:r>
            <a:r>
              <a:rPr lang="en-US" dirty="0" err="1" smtClean="0"/>
              <a:t>Akhir</a:t>
            </a:r>
            <a:endParaRPr lang="en-US" dirty="0" smtClean="0"/>
          </a:p>
          <a:p>
            <a:r>
              <a:rPr lang="en-US" dirty="0" smtClean="0"/>
              <a:t>Seminar UP, 13 November 2020</a:t>
            </a:r>
          </a:p>
          <a:p>
            <a:r>
              <a:rPr lang="en-US" dirty="0" smtClean="0"/>
              <a:t>Data : Bab 4, </a:t>
            </a:r>
            <a:r>
              <a:rPr lang="en-US" dirty="0" err="1" smtClean="0"/>
              <a:t>Lapangan</a:t>
            </a:r>
            <a:r>
              <a:rPr lang="en-US" dirty="0" smtClean="0"/>
              <a:t> Nov-Des, </a:t>
            </a:r>
            <a:r>
              <a:rPr lang="en-US" dirty="0" err="1" smtClean="0"/>
              <a:t>lanjutan</a:t>
            </a:r>
            <a:endParaRPr lang="en-US" dirty="0" smtClean="0"/>
          </a:p>
          <a:p>
            <a:r>
              <a:rPr lang="en-US" dirty="0" err="1" smtClean="0"/>
              <a:t>Tesis</a:t>
            </a:r>
            <a:r>
              <a:rPr lang="en-US" dirty="0" smtClean="0"/>
              <a:t> : Urban Farming</a:t>
            </a:r>
          </a:p>
          <a:p>
            <a:r>
              <a:rPr lang="en-US" dirty="0" err="1" smtClean="0"/>
              <a:t>Oekan</a:t>
            </a:r>
            <a:r>
              <a:rPr lang="en-US" dirty="0" smtClean="0"/>
              <a:t> 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Fani</a:t>
            </a:r>
            <a:r>
              <a:rPr lang="en-US" dirty="0" smtClean="0"/>
              <a:t> </a:t>
            </a:r>
            <a:r>
              <a:rPr lang="en-US" dirty="0" err="1" smtClean="0"/>
              <a:t>Cahyandito</a:t>
            </a:r>
            <a:endParaRPr lang="en-US" dirty="0" smtClean="0"/>
          </a:p>
          <a:p>
            <a:r>
              <a:rPr lang="en-US" dirty="0" err="1" smtClean="0"/>
              <a:t>Publikasi</a:t>
            </a:r>
            <a:r>
              <a:rPr lang="en-US" dirty="0" smtClean="0"/>
              <a:t>,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(</a:t>
            </a:r>
            <a:r>
              <a:rPr lang="en-US" dirty="0" err="1" smtClean="0"/>
              <a:t>fasilitasi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624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Hadi</a:t>
            </a:r>
            <a:r>
              <a:rPr lang="en-US" dirty="0" smtClean="0"/>
              <a:t> </a:t>
            </a:r>
            <a:r>
              <a:rPr lang="en-US" dirty="0" err="1" smtClean="0"/>
              <a:t>Prayitno</a:t>
            </a:r>
            <a:r>
              <a:rPr lang="en-US" dirty="0" smtClean="0"/>
              <a:t> [Lulus]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</a:t>
            </a:r>
          </a:p>
          <a:p>
            <a:r>
              <a:rPr lang="en-US" dirty="0" smtClean="0"/>
              <a:t>Seminar UP, </a:t>
            </a:r>
            <a:r>
              <a:rPr lang="en-US" dirty="0" err="1" smtClean="0"/>
              <a:t>Oktober</a:t>
            </a:r>
            <a:r>
              <a:rPr lang="en-US" dirty="0" smtClean="0"/>
              <a:t> 2019</a:t>
            </a:r>
          </a:p>
          <a:p>
            <a:r>
              <a:rPr lang="en-US" dirty="0" smtClean="0"/>
              <a:t>Data : </a:t>
            </a:r>
            <a:r>
              <a:rPr lang="en-US" dirty="0" err="1" smtClean="0"/>
              <a:t>penyedia</a:t>
            </a:r>
            <a:r>
              <a:rPr lang="en-US" dirty="0" smtClean="0"/>
              <a:t> data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bisa</a:t>
            </a:r>
            <a:r>
              <a:rPr lang="en-US" dirty="0" smtClean="0"/>
              <a:t> </a:t>
            </a:r>
            <a:r>
              <a:rPr lang="en-US" dirty="0" err="1" smtClean="0"/>
              <a:t>diakses</a:t>
            </a:r>
            <a:r>
              <a:rPr lang="en-US" dirty="0" smtClean="0"/>
              <a:t> (pandemic)</a:t>
            </a:r>
          </a:p>
          <a:p>
            <a:r>
              <a:rPr lang="en-US" dirty="0" err="1" smtClean="0"/>
              <a:t>Lokasi</a:t>
            </a:r>
            <a:r>
              <a:rPr lang="en-US" dirty="0" smtClean="0"/>
              <a:t> </a:t>
            </a:r>
            <a:r>
              <a:rPr lang="en-US" dirty="0" err="1" smtClean="0"/>
              <a:t>mengalami</a:t>
            </a:r>
            <a:r>
              <a:rPr lang="en-US" dirty="0" smtClean="0"/>
              <a:t> </a:t>
            </a:r>
            <a:r>
              <a:rPr lang="en-US" dirty="0" err="1" smtClean="0"/>
              <a:t>penutupan</a:t>
            </a:r>
            <a:r>
              <a:rPr lang="en-US" dirty="0" smtClean="0"/>
              <a:t> (</a:t>
            </a:r>
            <a:r>
              <a:rPr lang="en-US" dirty="0" err="1"/>
              <a:t>p</a:t>
            </a:r>
            <a:r>
              <a:rPr lang="en-US" dirty="0" err="1" smtClean="0"/>
              <a:t>andemi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Tesis</a:t>
            </a:r>
            <a:r>
              <a:rPr lang="en-US" dirty="0" smtClean="0"/>
              <a:t> : Remote Sensing Multi Temporal </a:t>
            </a:r>
          </a:p>
          <a:p>
            <a:r>
              <a:rPr lang="en-US" dirty="0" err="1" smtClean="0"/>
              <a:t>Parikesit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Teguh</a:t>
            </a:r>
            <a:r>
              <a:rPr lang="en-US" dirty="0" smtClean="0"/>
              <a:t> </a:t>
            </a:r>
            <a:r>
              <a:rPr lang="en-US" dirty="0" err="1" smtClean="0"/>
              <a:t>Husodo</a:t>
            </a:r>
            <a:endParaRPr lang="en-US" dirty="0" smtClean="0"/>
          </a:p>
          <a:p>
            <a:r>
              <a:rPr lang="en-US" dirty="0" err="1" smtClean="0"/>
              <a:t>Publikasi</a:t>
            </a:r>
            <a:r>
              <a:rPr lang="en-US" dirty="0" smtClean="0"/>
              <a:t>, Seminar Nasional </a:t>
            </a:r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331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Akhmad</a:t>
            </a:r>
            <a:r>
              <a:rPr lang="en-US" dirty="0" smtClean="0"/>
              <a:t> </a:t>
            </a:r>
            <a:r>
              <a:rPr lang="en-US" dirty="0" smtClean="0"/>
              <a:t>Zainal [Lulus]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 </a:t>
            </a:r>
            <a:r>
              <a:rPr lang="en-US" dirty="0" err="1" smtClean="0"/>
              <a:t>Akhir</a:t>
            </a:r>
            <a:endParaRPr lang="en-US" dirty="0" smtClean="0"/>
          </a:p>
          <a:p>
            <a:r>
              <a:rPr lang="en-US" dirty="0" smtClean="0"/>
              <a:t>Seminar UP, </a:t>
            </a:r>
            <a:r>
              <a:rPr lang="en-US" dirty="0" err="1" smtClean="0"/>
              <a:t>sudah</a:t>
            </a:r>
            <a:endParaRPr lang="en-US" dirty="0" smtClean="0"/>
          </a:p>
          <a:p>
            <a:r>
              <a:rPr lang="en-US" dirty="0" smtClean="0"/>
              <a:t>Data : Bab 4, </a:t>
            </a:r>
          </a:p>
          <a:p>
            <a:r>
              <a:rPr lang="en-US" dirty="0" err="1" smtClean="0"/>
              <a:t>Tesis</a:t>
            </a:r>
            <a:r>
              <a:rPr lang="en-US" dirty="0" smtClean="0"/>
              <a:t> : Urban Farming</a:t>
            </a:r>
          </a:p>
          <a:p>
            <a:r>
              <a:rPr lang="en-US" dirty="0" err="1" smtClean="0"/>
              <a:t>Oekan</a:t>
            </a:r>
            <a:r>
              <a:rPr lang="en-US" dirty="0" smtClean="0"/>
              <a:t> S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Susanti</a:t>
            </a:r>
            <a:r>
              <a:rPr lang="en-US" dirty="0" smtClean="0"/>
              <a:t> W</a:t>
            </a:r>
          </a:p>
          <a:p>
            <a:r>
              <a:rPr lang="en-US" dirty="0" err="1" smtClean="0"/>
              <a:t>Publikasi</a:t>
            </a:r>
            <a:r>
              <a:rPr lang="en-US" dirty="0" smtClean="0"/>
              <a:t>, submit CESS (Q3-permintaan </a:t>
            </a:r>
            <a:r>
              <a:rPr lang="en-US" dirty="0" err="1" smtClean="0"/>
              <a:t>pembimbing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770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Yati</a:t>
            </a:r>
            <a:r>
              <a:rPr lang="en-US" dirty="0" smtClean="0"/>
              <a:t> </a:t>
            </a:r>
            <a:r>
              <a:rPr lang="en-US" dirty="0" err="1" smtClean="0"/>
              <a:t>Nurlaeni</a:t>
            </a:r>
            <a:r>
              <a:rPr lang="en-US" dirty="0" smtClean="0"/>
              <a:t> [Lulus]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Angkatan</a:t>
            </a:r>
            <a:r>
              <a:rPr lang="en-US" dirty="0" smtClean="0"/>
              <a:t> 2018 </a:t>
            </a:r>
            <a:r>
              <a:rPr lang="en-US" dirty="0" err="1" smtClean="0"/>
              <a:t>Akhir</a:t>
            </a:r>
            <a:r>
              <a:rPr lang="en-US" dirty="0" smtClean="0"/>
              <a:t> (</a:t>
            </a:r>
            <a:r>
              <a:rPr lang="en-US" dirty="0" err="1" smtClean="0"/>
              <a:t>Genap</a:t>
            </a:r>
            <a:r>
              <a:rPr lang="en-US" dirty="0" smtClean="0"/>
              <a:t>)</a:t>
            </a:r>
          </a:p>
          <a:p>
            <a:r>
              <a:rPr lang="en-US" dirty="0" smtClean="0"/>
              <a:t>Seminar UP, </a:t>
            </a:r>
            <a:r>
              <a:rPr lang="en-US" dirty="0" err="1" smtClean="0"/>
              <a:t>sudah</a:t>
            </a:r>
            <a:endParaRPr lang="en-US" dirty="0" smtClean="0"/>
          </a:p>
          <a:p>
            <a:r>
              <a:rPr lang="en-US" dirty="0" smtClean="0"/>
              <a:t>Draft </a:t>
            </a:r>
            <a:r>
              <a:rPr lang="en-US" dirty="0" err="1" smtClean="0"/>
              <a:t>sidang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siap</a:t>
            </a:r>
            <a:endParaRPr lang="en-US" dirty="0" smtClean="0"/>
          </a:p>
          <a:p>
            <a:r>
              <a:rPr lang="en-US" dirty="0" err="1" smtClean="0"/>
              <a:t>Tesis</a:t>
            </a:r>
            <a:r>
              <a:rPr lang="en-US" dirty="0" smtClean="0"/>
              <a:t> : </a:t>
            </a:r>
            <a:r>
              <a:rPr lang="en-US" dirty="0" err="1" smtClean="0"/>
              <a:t>Tekno-ekologi</a:t>
            </a:r>
            <a:r>
              <a:rPr lang="en-US" dirty="0" smtClean="0"/>
              <a:t> </a:t>
            </a:r>
            <a:r>
              <a:rPr lang="en-US" dirty="0" err="1" smtClean="0"/>
              <a:t>Andaliman</a:t>
            </a:r>
            <a:endParaRPr lang="en-US" dirty="0" smtClean="0"/>
          </a:p>
          <a:p>
            <a:r>
              <a:rPr lang="en-US" dirty="0" smtClean="0"/>
              <a:t>Johan Iskandar </a:t>
            </a:r>
            <a:r>
              <a:rPr lang="en-US" dirty="0" err="1" smtClean="0"/>
              <a:t>dan</a:t>
            </a:r>
            <a:r>
              <a:rPr lang="en-US" dirty="0" smtClean="0"/>
              <a:t> LIPI</a:t>
            </a:r>
          </a:p>
          <a:p>
            <a:r>
              <a:rPr lang="en-US" dirty="0" err="1" smtClean="0"/>
              <a:t>Publikasi</a:t>
            </a:r>
            <a:r>
              <a:rPr lang="en-US" dirty="0" smtClean="0"/>
              <a:t>, Q3</a:t>
            </a:r>
          </a:p>
          <a:p>
            <a:r>
              <a:rPr lang="en-US" dirty="0" smtClean="0"/>
              <a:t>Semester </a:t>
            </a:r>
            <a:r>
              <a:rPr lang="en-US" dirty="0" err="1" smtClean="0"/>
              <a:t>ini</a:t>
            </a:r>
            <a:r>
              <a:rPr lang="en-US" dirty="0" smtClean="0"/>
              <a:t> </a:t>
            </a:r>
            <a:r>
              <a:rPr lang="en-US" dirty="0" err="1" smtClean="0"/>
              <a:t>diarahkan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sidang</a:t>
            </a:r>
            <a:r>
              <a:rPr lang="en-US" dirty="0" smtClean="0"/>
              <a:t> (</a:t>
            </a:r>
            <a:r>
              <a:rPr lang="en-US" dirty="0" err="1" smtClean="0"/>
              <a:t>dijadwalkan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876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322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Hery Herawan [belum ada update]</vt:lpstr>
      <vt:lpstr>Indah Susanti [Tidak ada kabar]</vt:lpstr>
      <vt:lpstr>Mohsin [Seminar UP]</vt:lpstr>
      <vt:lpstr>Ahmad Dani [sudah seminar UP]</vt:lpstr>
      <vt:lpstr>Margareth [Tinggal Sidang]</vt:lpstr>
      <vt:lpstr>Hadi Prayitno [Lulus]</vt:lpstr>
      <vt:lpstr>Akhmad Zainal [Lulus]</vt:lpstr>
      <vt:lpstr>Yati Nurlaeni [Lulus]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Mohsin</dc:title>
  <dc:creator>gluta</dc:creator>
  <cp:lastModifiedBy>gluta</cp:lastModifiedBy>
  <cp:revision>11</cp:revision>
  <dcterms:created xsi:type="dcterms:W3CDTF">2021-03-19T06:51:30Z</dcterms:created>
  <dcterms:modified xsi:type="dcterms:W3CDTF">2021-09-17T09:34:18Z</dcterms:modified>
</cp:coreProperties>
</file>